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7AF00438-9301-EC39-DC54-8B0AF55FA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307" y="113795"/>
            <a:ext cx="4163792" cy="386212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858E82B-C75E-BD05-960C-9FB7F3783BF9}"/>
              </a:ext>
            </a:extLst>
          </p:cNvPr>
          <p:cNvSpPr txBox="1"/>
          <p:nvPr/>
        </p:nvSpPr>
        <p:spPr>
          <a:xfrm>
            <a:off x="7494495" y="6608034"/>
            <a:ext cx="16584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 MIT musely.ai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E6E731-A291-05C6-84A7-1C1AB53DA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09" y="99328"/>
            <a:ext cx="3925049" cy="363681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8006805-E1B5-1F97-CD18-426EC88AA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36" y="3861466"/>
            <a:ext cx="3229045" cy="289720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352450C-AD3F-03ED-AF39-1B1181784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268" y="4362434"/>
            <a:ext cx="2678614" cy="2396238"/>
          </a:xfrm>
          <a:prstGeom prst="rect">
            <a:avLst/>
          </a:prstGeom>
        </p:spPr>
      </p:pic>
      <p:sp>
        <p:nvSpPr>
          <p:cNvPr id="31" name="Sprechblase: rechteckig mit abgerundeten Ecken 30">
            <a:extLst>
              <a:ext uri="{FF2B5EF4-FFF2-40B4-BE49-F238E27FC236}">
                <a16:creationId xmlns:a16="http://schemas.microsoft.com/office/drawing/2014/main" id="{F6F39D6C-EC76-1751-EEBA-029C6B9AE8A8}"/>
              </a:ext>
            </a:extLst>
          </p:cNvPr>
          <p:cNvSpPr>
            <a:spLocks/>
          </p:cNvSpPr>
          <p:nvPr/>
        </p:nvSpPr>
        <p:spPr>
          <a:xfrm>
            <a:off x="352598" y="87019"/>
            <a:ext cx="2002596" cy="465298"/>
          </a:xfrm>
          <a:prstGeom prst="wedgeRoundRectCallout">
            <a:avLst>
              <a:gd name="adj1" fmla="val 43082"/>
              <a:gd name="adj2" fmla="val 7900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Heute dürft ihr die Rechner mal wirklich von innen sehen.</a:t>
            </a:r>
          </a:p>
        </p:txBody>
      </p:sp>
      <p:sp>
        <p:nvSpPr>
          <p:cNvPr id="44" name="Sprechblase: rechteckig mit abgerundeten Ecken 43">
            <a:extLst>
              <a:ext uri="{FF2B5EF4-FFF2-40B4-BE49-F238E27FC236}">
                <a16:creationId xmlns:a16="http://schemas.microsoft.com/office/drawing/2014/main" id="{4229ABE3-99EE-370D-45FF-7AC277F04190}"/>
              </a:ext>
            </a:extLst>
          </p:cNvPr>
          <p:cNvSpPr/>
          <p:nvPr/>
        </p:nvSpPr>
        <p:spPr>
          <a:xfrm>
            <a:off x="1413653" y="2001359"/>
            <a:ext cx="1588132" cy="465298"/>
          </a:xfrm>
          <a:prstGeom prst="wedgeRoundRectCallout">
            <a:avLst>
              <a:gd name="adj1" fmla="val -28009"/>
              <a:gd name="adj2" fmla="val -10404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Endlich mal Informatik zum Anfassen!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prechblase: rechteckig mit abgerundeten Ecken 44">
            <a:extLst>
              <a:ext uri="{FF2B5EF4-FFF2-40B4-BE49-F238E27FC236}">
                <a16:creationId xmlns:a16="http://schemas.microsoft.com/office/drawing/2014/main" id="{2AD6769C-3246-7F88-8571-2907DDFC4A65}"/>
              </a:ext>
            </a:extLst>
          </p:cNvPr>
          <p:cNvSpPr/>
          <p:nvPr/>
        </p:nvSpPr>
        <p:spPr>
          <a:xfrm>
            <a:off x="7149206" y="2788731"/>
            <a:ext cx="1501461" cy="725240"/>
          </a:xfrm>
          <a:prstGeom prst="wedgeRoundRectCallout">
            <a:avLst>
              <a:gd name="adj1" fmla="val -14864"/>
              <a:gd name="adj2" fmla="val -11735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Jetzt verstehe ich, was „RAM-Riegel“ eigentlich bedeutet!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prechblase: rechteckig mit abgerundeten Ecken 31">
            <a:extLst>
              <a:ext uri="{FF2B5EF4-FFF2-40B4-BE49-F238E27FC236}">
                <a16:creationId xmlns:a16="http://schemas.microsoft.com/office/drawing/2014/main" id="{6FD15C49-A444-B533-0080-2BBF261E3644}"/>
              </a:ext>
            </a:extLst>
          </p:cNvPr>
          <p:cNvSpPr/>
          <p:nvPr/>
        </p:nvSpPr>
        <p:spPr>
          <a:xfrm>
            <a:off x="4158956" y="1486334"/>
            <a:ext cx="1092555" cy="685657"/>
          </a:xfrm>
          <a:prstGeom prst="wedgeRoundRectCallout">
            <a:avLst>
              <a:gd name="adj1" fmla="val 67751"/>
              <a:gd name="adj2" fmla="val 57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Cool – schau mal, wie sich der Lüfter drehen kann!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CCFBF56D-6C3A-C625-3EAA-8B3D4A7F7DAF}"/>
              </a:ext>
            </a:extLst>
          </p:cNvPr>
          <p:cNvSpPr/>
          <p:nvPr/>
        </p:nvSpPr>
        <p:spPr>
          <a:xfrm>
            <a:off x="2543661" y="3994068"/>
            <a:ext cx="2013434" cy="941675"/>
          </a:xfrm>
          <a:prstGeom prst="wedgeRoundRectCallout">
            <a:avLst>
              <a:gd name="adj1" fmla="val -58245"/>
              <a:gd name="adj2" fmla="val 3705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Bei unserem heutigen Thema „Internetprotokolle“ können wir leider kein Kabel einfach aufschneiden und hineinsehen.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F6422A0-716F-4BB9-CEBE-7D4944217062}"/>
              </a:ext>
            </a:extLst>
          </p:cNvPr>
          <p:cNvSpPr/>
          <p:nvPr/>
        </p:nvSpPr>
        <p:spPr>
          <a:xfrm rot="1107461">
            <a:off x="6435756" y="4247700"/>
            <a:ext cx="2609800" cy="104591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Algorithmen verstecken sich hinter Code – Zustände, Schleifen oder Rekursion sieht man nicht direkt.</a:t>
            </a:r>
          </a:p>
        </p:txBody>
      </p:sp>
      <p:sp>
        <p:nvSpPr>
          <p:cNvPr id="43" name="Denkblase: wolkenförmig 42">
            <a:extLst>
              <a:ext uri="{FF2B5EF4-FFF2-40B4-BE49-F238E27FC236}">
                <a16:creationId xmlns:a16="http://schemas.microsoft.com/office/drawing/2014/main" id="{4A8F6263-0711-AB41-791B-E96EB0E7A2C1}"/>
              </a:ext>
            </a:extLst>
          </p:cNvPr>
          <p:cNvSpPr/>
          <p:nvPr/>
        </p:nvSpPr>
        <p:spPr>
          <a:xfrm rot="247287">
            <a:off x="3042184" y="5428168"/>
            <a:ext cx="1639538" cy="1183190"/>
          </a:xfrm>
          <a:prstGeom prst="cloudCallout">
            <a:avLst>
              <a:gd name="adj1" fmla="val -69522"/>
              <a:gd name="adj2" fmla="val -229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Sieht irgendwie nur nach Kästchen und Pfeilen aus …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</Words>
  <Application>Microsoft Office PowerPoint</Application>
  <PresentationFormat>Bildschirmpräsentation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30</cp:revision>
  <dcterms:created xsi:type="dcterms:W3CDTF">2025-12-15T10:29:01Z</dcterms:created>
  <dcterms:modified xsi:type="dcterms:W3CDTF">2025-12-18T09:43:35Z</dcterms:modified>
</cp:coreProperties>
</file>